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77" r:id="rId11"/>
    <p:sldId id="278" r:id="rId12"/>
    <p:sldId id="281" r:id="rId13"/>
    <p:sldId id="279" r:id="rId14"/>
    <p:sldId id="276" r:id="rId15"/>
    <p:sldId id="274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E6896D-9E76-464B-89AA-A0AEC28612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A6BAF7F-B300-B343-BB66-E142153B93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667" y="4690036"/>
            <a:ext cx="4038600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latin typeface="Comic Sans MS"/>
                <a:cs typeface="Comic Sans MS"/>
              </a:rPr>
              <a:t>La </a:t>
            </a:r>
            <a:r>
              <a:rPr lang="en-US" sz="4000" b="1" dirty="0" err="1" smtClean="0">
                <a:latin typeface="Comic Sans MS"/>
                <a:cs typeface="Comic Sans MS"/>
              </a:rPr>
              <a:t>Maison</a:t>
            </a:r>
            <a:r>
              <a:rPr lang="en-US" sz="4000" b="1" dirty="0" smtClean="0">
                <a:latin typeface="Comic Sans MS"/>
                <a:cs typeface="Comic Sans MS"/>
              </a:rPr>
              <a:t>- </a:t>
            </a:r>
            <a:r>
              <a:rPr lang="fr-FR" sz="4000" b="1" dirty="0">
                <a:latin typeface="Comic Sans MS"/>
                <a:cs typeface="Comic Sans MS"/>
              </a:rPr>
              <a:t>la deuxième partie</a:t>
            </a:r>
            <a:endParaRPr lang="en-US" sz="4000" b="1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62" y="127316"/>
            <a:ext cx="8781957" cy="4287207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020" y="56234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commode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194" y="1635117"/>
            <a:ext cx="4388858" cy="4814104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850" y="54022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3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étagère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819" y="1518322"/>
            <a:ext cx="3159628" cy="5062292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474" y="53730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1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placard</a:t>
            </a:r>
            <a:endParaRPr lang="en-US" dirty="0"/>
          </a:p>
        </p:txBody>
      </p:sp>
      <p:pic>
        <p:nvPicPr>
          <p:cNvPr id="3" name="Picture 2" descr="Screen Shot 2014-06-14 at 10.56.5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24" y="1678190"/>
            <a:ext cx="3973660" cy="4600692"/>
          </a:xfrm>
          <a:prstGeom prst="rect">
            <a:avLst/>
          </a:prstGeom>
        </p:spPr>
      </p:pic>
      <p:pic>
        <p:nvPicPr>
          <p:cNvPr id="7" name="Soun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645" y="56212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télévision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5811" y="14161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900" y="1668397"/>
            <a:ext cx="5664200" cy="4406900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4644" y="5533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n </a:t>
            </a:r>
            <a:r>
              <a:rPr lang="en-US" dirty="0" err="1"/>
              <a:t>tapis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4" y="1109542"/>
            <a:ext cx="7844999" cy="5550337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619" y="55336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ne</a:t>
            </a:r>
            <a:r>
              <a:rPr lang="en-US" dirty="0" smtClean="0"/>
              <a:t> </a:t>
            </a:r>
            <a:r>
              <a:rPr lang="en-US" dirty="0" err="1" smtClean="0"/>
              <a:t>affiche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5350" y="2147097"/>
            <a:ext cx="3953296" cy="3953296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662" y="55774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en-US" dirty="0" smtClean="0"/>
              <a:t>U</a:t>
            </a:r>
            <a:r>
              <a:rPr lang="fr-FR" dirty="0"/>
              <a:t>n miroir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734" y="1447799"/>
            <a:ext cx="4274816" cy="4765117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53" y="56504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182427"/>
            <a:ext cx="7556313" cy="1116106"/>
          </a:xfrm>
        </p:spPr>
        <p:txBody>
          <a:bodyPr/>
          <a:lstStyle/>
          <a:p>
            <a:pPr algn="ctr"/>
            <a:r>
              <a:rPr lang="en-CA" dirty="0" err="1" smtClean="0">
                <a:latin typeface="Comic Sans MS"/>
                <a:cs typeface="Comic Sans MS"/>
              </a:rPr>
              <a:t>Révision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53364"/>
              </p:ext>
            </p:extLst>
          </p:nvPr>
        </p:nvGraphicFramePr>
        <p:xfrm>
          <a:off x="1781170" y="2298533"/>
          <a:ext cx="509054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5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/>
                          <a:cs typeface="Comic Sans MS"/>
                        </a:rPr>
                        <a:t>L’ intérieur d'une chambre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>
                          <a:latin typeface="Comic Sans MS"/>
                          <a:cs typeface="Comic Sans MS"/>
                        </a:rPr>
                        <a:t>Dans ma chambre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Une porte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Un lit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Une fenêtre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Une commode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 mur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Une étagère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 plancher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 placard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Une télévision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Un </a:t>
                      </a: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tapis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Une</a:t>
                      </a: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dirty="0" err="1" smtClean="0">
                          <a:latin typeface="Comic Sans MS"/>
                          <a:cs typeface="Comic Sans MS"/>
                        </a:rPr>
                        <a:t>affiche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U</a:t>
                      </a:r>
                      <a:r>
                        <a:rPr lang="fr-FR" dirty="0" smtClean="0">
                          <a:latin typeface="Comic Sans MS"/>
                          <a:cs typeface="Comic Sans MS"/>
                        </a:rPr>
                        <a:t>n miroir</a:t>
                      </a:r>
                      <a:endParaRPr lang="en-US" dirty="0" smtClean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58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1"/>
            <a:ext cx="7556313" cy="130363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Aujourd'hui</a:t>
            </a:r>
            <a:r>
              <a:rPr lang="en-US" dirty="0"/>
              <a:t>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 smtClean="0"/>
              <a:t>finir</a:t>
            </a:r>
            <a:r>
              <a:rPr lang="en-US" dirty="0" smtClean="0"/>
              <a:t> </a:t>
            </a:r>
            <a:r>
              <a:rPr lang="en-US" dirty="0" err="1" smtClean="0"/>
              <a:t>d’apprendre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/>
              <a:t>propos de </a:t>
            </a:r>
            <a:r>
              <a:rPr lang="en-US" dirty="0" err="1"/>
              <a:t>l'intérieur</a:t>
            </a:r>
            <a:r>
              <a:rPr lang="en-US" dirty="0"/>
              <a:t> de ta </a:t>
            </a:r>
            <a:r>
              <a:rPr lang="en-US" dirty="0" err="1" smtClean="0"/>
              <a:t>maison</a:t>
            </a:r>
            <a:r>
              <a:rPr lang="en-US" dirty="0" smtClean="0">
                <a:sym typeface="Wingdings"/>
              </a:rPr>
              <a:t>! Today, we are going to finish learning about the interior of your house!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0" y="3097911"/>
            <a:ext cx="4445000" cy="3293528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3619" y="55786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667" y="4690036"/>
            <a:ext cx="4038600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L’ intérieur d'une chambre</a:t>
            </a:r>
            <a:endParaRPr lang="en-US" sz="4000" b="1" dirty="0">
              <a:latin typeface="Comic Sans MS"/>
              <a:cs typeface="Comic Sans MS"/>
            </a:endParaRPr>
          </a:p>
        </p:txBody>
      </p:sp>
      <p:pic>
        <p:nvPicPr>
          <p:cNvPr id="6" name="Picture 5" descr="Screen Shot 2014-06-14 at 10.33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7" y="190507"/>
            <a:ext cx="8608336" cy="4251342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020" y="56234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667" y="4690036"/>
            <a:ext cx="4038600" cy="93345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/>
              <a:t>Dans ma chambre</a:t>
            </a:r>
            <a:endParaRPr lang="en-US" sz="4000" b="1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7" y="201165"/>
            <a:ext cx="8612988" cy="4251607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431" y="562348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porte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854" y="1678914"/>
            <a:ext cx="2224747" cy="4668112"/>
          </a:xfrm>
          <a:prstGeom prst="rect">
            <a:avLst/>
          </a:prstGeom>
        </p:spPr>
      </p:pic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3397" y="55488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 smtClean="0"/>
              <a:t>Une </a:t>
            </a:r>
            <a:r>
              <a:rPr lang="fr-FR" dirty="0"/>
              <a:t>fenêtre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742" y="2067377"/>
            <a:ext cx="4919116" cy="3465741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456" y="553311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 smtClean="0"/>
              <a:t>Un </a:t>
            </a:r>
            <a:r>
              <a:rPr lang="fr-FR" dirty="0"/>
              <a:t>mur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674" y="1879599"/>
            <a:ext cx="6683864" cy="385790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572228">
            <a:off x="455744" y="5091180"/>
            <a:ext cx="1731301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7874" y="591971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6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fr-FR" dirty="0" smtClean="0"/>
              <a:t>Un </a:t>
            </a:r>
            <a:r>
              <a:rPr lang="fr-FR" dirty="0"/>
              <a:t>plancher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38179"/>
            <a:ext cx="7620000" cy="3810000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54417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790679"/>
            <a:ext cx="7556313" cy="1116106"/>
          </a:xfrm>
        </p:spPr>
        <p:txBody>
          <a:bodyPr/>
          <a:lstStyle/>
          <a:p>
            <a:r>
              <a:rPr lang="en-US" dirty="0" smtClean="0"/>
              <a:t>Un lit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26" y="1638299"/>
            <a:ext cx="6727661" cy="4216001"/>
          </a:xfrm>
          <a:prstGeom prst="rect">
            <a:avLst/>
          </a:prstGeom>
        </p:spPr>
      </p:pic>
      <p:pic>
        <p:nvPicPr>
          <p:cNvPr id="4" name="Sound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456" y="54479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205</TotalTime>
  <Words>101</Words>
  <Application>Microsoft Office PowerPoint</Application>
  <PresentationFormat>On-screen Show (4:3)</PresentationFormat>
  <Paragraphs>32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Comic Sans MS</vt:lpstr>
      <vt:lpstr>Rockwell</vt:lpstr>
      <vt:lpstr>Wingdings</vt:lpstr>
      <vt:lpstr>Advantage</vt:lpstr>
      <vt:lpstr>La Maison- la deuxième partie</vt:lpstr>
      <vt:lpstr>Introduction</vt:lpstr>
      <vt:lpstr>L’ intérieur d'une chambre</vt:lpstr>
      <vt:lpstr>Dans ma chambre</vt:lpstr>
      <vt:lpstr>Une porte</vt:lpstr>
      <vt:lpstr>Une fenêtre</vt:lpstr>
      <vt:lpstr>Un mur</vt:lpstr>
      <vt:lpstr>Un plancher</vt:lpstr>
      <vt:lpstr>Un lit</vt:lpstr>
      <vt:lpstr>Une commode</vt:lpstr>
      <vt:lpstr>Une étagère</vt:lpstr>
      <vt:lpstr>Un placard</vt:lpstr>
      <vt:lpstr>Une télévision</vt:lpstr>
      <vt:lpstr>Un tapis</vt:lpstr>
      <vt:lpstr>Une affiche</vt:lpstr>
      <vt:lpstr>Un miroir</vt:lpstr>
      <vt:lpstr>Révision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Farran Forrest</dc:creator>
  <cp:lastModifiedBy>Caitlyn Kasprick</cp:lastModifiedBy>
  <cp:revision>44</cp:revision>
  <dcterms:created xsi:type="dcterms:W3CDTF">2014-06-12T14:45:16Z</dcterms:created>
  <dcterms:modified xsi:type="dcterms:W3CDTF">2017-04-24T19:13:30Z</dcterms:modified>
</cp:coreProperties>
</file>